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Folded Cascode Stage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29" y="1179576"/>
            <a:ext cx="397734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